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58" r:id="rId3"/>
    <p:sldId id="260" r:id="rId4"/>
    <p:sldId id="262" r:id="rId5"/>
    <p:sldId id="256" r:id="rId6"/>
    <p:sldId id="257" r:id="rId7"/>
    <p:sldId id="25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73C8D-D9FD-4D7B-AD73-88EB53F35B4D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18E37-0F8E-40E4-9190-9EF9AC7F9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075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18E37-0F8E-40E4-9190-9EF9AC7F96B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3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62929-8140-2C8B-841A-17841B44B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D5D663-81EA-7217-C9BF-DCE44F6375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5023AB-C24A-0135-7B90-FB530A64DB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A8DC47-F0E0-55FC-BAE7-2D8E95D741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18E37-0F8E-40E4-9190-9EF9AC7F96B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097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4B369-EC44-9F6E-E448-7FCCF2F5B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CED6E-424A-6271-D5A9-B6755A140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9DE92-E769-4676-9A8D-16F830D63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6A18B-B000-671F-E1A6-720607158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95821-E613-BF54-591F-E61D2A63D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29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D422-4D28-DBEB-F76C-5F2DA96CC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CC841-D821-B66D-FB27-7AD14F32D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A3B6C-4A2F-1A96-4961-9260D0D5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1D281-430E-4B8B-1155-13D3A631F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666BB-9A25-B9AC-818F-7BEE5E215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411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3C24F-6783-14AF-A030-46F611167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C82E3-8AE9-8720-6CAB-AE0022619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84AF0-A2FE-3151-344D-D434C9432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25F2C-4655-D4CA-464A-596ABD4FF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88E4D-7861-F118-7029-3A7A94F7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734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FFEE-C726-F5D6-0F03-1FBD5BDC1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47F21-FFB3-EBDF-80D1-470D5F5EF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B7F71-BD24-2ABA-626D-7A7F96CD0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DB572-D2C2-D67E-C522-5ACDCDD01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E1135-43AE-63FD-B0F8-ADC14A609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35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0267-2DF3-BB89-3521-6A53E6AC5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827C7-5A18-C6E6-1810-5BF141F85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317DE-7D16-96FE-A533-75F06D1CB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297E3-633D-0017-93B6-8F3370A05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50EBD-AA7A-1759-9E29-E121FAA88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077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407F-D137-A429-815F-2AAFFBD7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75151-A096-A555-6FC1-CFA48378B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C528F-541E-8EEF-B62D-7C9392F69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C38EA2-A2B9-428B-2435-74CA22C8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11317-EB46-8D3F-098A-1EEC7BA73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B8A27-6FE8-77BC-30D0-007FE0D16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65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7FB0B-E9B7-7718-C708-8A5562F3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3EA51-ED01-3EE1-1E93-3E4297682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A6D17-3ABC-795B-29F3-91B7D4914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33DEFC-89B2-F83A-2F09-42E020FD0C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3CF3A1-611A-A75E-C615-24A3C683D7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55327A-9B86-C285-EE2F-4A3AA5FF9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1220A5-77C5-EF7C-5E2A-1417697F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1EBB2-C804-B83F-2FFF-52C06749E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31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BFC9-99A9-53C0-2E2E-B6D0B0C0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EFD0CF-2E6C-429B-8662-496CF837F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A6872-F25E-127D-3695-06DCC42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C29604-CA7E-A0EA-E77E-9B8842AD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FC2EF6-5653-1C72-0255-E6572AFBB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83198-4A42-BAB6-44CD-8B453BA69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BDC7B-9444-48DC-305C-67F129E2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558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2059C-91F1-282D-CCD3-1724AD46A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4372-01BD-A8DE-223A-1CC79BDF3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600A6-F402-1DDC-1B3D-D6F58E6A9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B168E-AC52-0BED-821B-2EE9A26F2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978A0-14DC-F4BF-7162-380660DA4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300E2-35EE-1E41-2D8C-5E18822A2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39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3A25-4B03-4674-C1E0-0CAA748AA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1FCD60-78C4-091D-CE68-8C341A2E5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7A1A48-6801-26B4-ED53-786A0C0A0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B0647-B800-D91A-46EE-A3FF667C7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304DD-38B2-E8E9-4500-C9AFBC01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1E9F2-657E-6BF1-AC70-C633FEAAC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748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883BA1-C2B4-7057-F148-5CE260823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22AE8-92EB-15F7-B821-15FFCD199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1CC72-D198-D128-CF4B-57FBDED24E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B08480-AEDE-4957-A6B7-8BA9394B4D4E}" type="datetimeFigureOut">
              <a:rPr lang="zh-CN" altLang="en-US" smtClean="0"/>
              <a:t>2025/6/9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21404-909B-E1A4-AC90-620F5E56D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9B6E7-4DE4-05B3-D0A2-524C439B1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989AF8-3CE7-4E43-8428-058A24DCF5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222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world&#10;&#10;AI-generated content may be incorrect.">
            <a:extLst>
              <a:ext uri="{FF2B5EF4-FFF2-40B4-BE49-F238E27FC236}">
                <a16:creationId xmlns:a16="http://schemas.microsoft.com/office/drawing/2014/main" id="{FC508BBA-5053-972B-5E86-6913A0DDF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91160"/>
            <a:ext cx="33832800" cy="170225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75C4C2-2313-ACD2-0693-FA9CF38AD582}"/>
              </a:ext>
            </a:extLst>
          </p:cNvPr>
          <p:cNvSpPr txBox="1"/>
          <p:nvPr/>
        </p:nvSpPr>
        <p:spPr>
          <a:xfrm>
            <a:off x="6811396" y="2566352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Shensheng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740A54-BB4C-F262-1D1F-E4A4A7B3210A}"/>
              </a:ext>
            </a:extLst>
          </p:cNvPr>
          <p:cNvSpPr txBox="1"/>
          <p:nvPr/>
        </p:nvSpPr>
        <p:spPr>
          <a:xfrm>
            <a:off x="4858487" y="3599151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Yurui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pic>
        <p:nvPicPr>
          <p:cNvPr id="23" name="Picture 22" descr="A person and person silhouettes&#10;&#10;AI-generated content may be incorrect.">
            <a:extLst>
              <a:ext uri="{FF2B5EF4-FFF2-40B4-BE49-F238E27FC236}">
                <a16:creationId xmlns:a16="http://schemas.microsoft.com/office/drawing/2014/main" id="{3F2684A7-BC8B-E575-8446-976A2D338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8" t="18147" b="1394"/>
          <a:stretch>
            <a:fillRect/>
          </a:stretch>
        </p:blipFill>
        <p:spPr>
          <a:xfrm>
            <a:off x="5016501" y="1821151"/>
            <a:ext cx="1362404" cy="1778000"/>
          </a:xfrm>
          <a:prstGeom prst="rect">
            <a:avLst/>
          </a:prstGeom>
        </p:spPr>
      </p:pic>
      <p:pic>
        <p:nvPicPr>
          <p:cNvPr id="24" name="Picture 23" descr="A person and person silhouettes&#10;&#10;AI-generated content may be incorrect.">
            <a:extLst>
              <a:ext uri="{FF2B5EF4-FFF2-40B4-BE49-F238E27FC236}">
                <a16:creationId xmlns:a16="http://schemas.microsoft.com/office/drawing/2014/main" id="{3ECCFD77-EF5B-54E2-464A-28B904DC41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52"/>
          <a:stretch>
            <a:fillRect/>
          </a:stretch>
        </p:blipFill>
        <p:spPr>
          <a:xfrm>
            <a:off x="6992882" y="587380"/>
            <a:ext cx="1892866" cy="220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89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435">
        <p159:morph option="byObject"/>
      </p:transition>
    </mc:Choice>
    <mc:Fallback>
      <p:transition spd="slow" advTm="54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CD9A6F8-E2A3-B849-249F-D760DC465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991160"/>
            <a:ext cx="33832800" cy="17017793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A095D753-B0ED-FFD3-E99D-8B9C9BE4C1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33A2249-7FC2-37B0-4B37-D89D85DC1F00}"/>
              </a:ext>
            </a:extLst>
          </p:cNvPr>
          <p:cNvSpPr txBox="1"/>
          <p:nvPr/>
        </p:nvSpPr>
        <p:spPr>
          <a:xfrm>
            <a:off x="6811396" y="2566352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Shensheng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F18A41-B7E2-B0CB-0927-9936842592E3}"/>
              </a:ext>
            </a:extLst>
          </p:cNvPr>
          <p:cNvSpPr txBox="1"/>
          <p:nvPr/>
        </p:nvSpPr>
        <p:spPr>
          <a:xfrm>
            <a:off x="4858487" y="3599151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Yurui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pic>
        <p:nvPicPr>
          <p:cNvPr id="29" name="Picture 28" descr="A person and person silhouettes&#10;&#10;AI-generated content may be incorrect.">
            <a:extLst>
              <a:ext uri="{FF2B5EF4-FFF2-40B4-BE49-F238E27FC236}">
                <a16:creationId xmlns:a16="http://schemas.microsoft.com/office/drawing/2014/main" id="{7563AEC2-9F5A-2CF8-DF0D-0826FC0B9B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8" t="18147" b="1394"/>
          <a:stretch>
            <a:fillRect/>
          </a:stretch>
        </p:blipFill>
        <p:spPr>
          <a:xfrm>
            <a:off x="5016501" y="1821151"/>
            <a:ext cx="1362404" cy="1778000"/>
          </a:xfrm>
          <a:prstGeom prst="rect">
            <a:avLst/>
          </a:prstGeom>
        </p:spPr>
      </p:pic>
      <p:pic>
        <p:nvPicPr>
          <p:cNvPr id="30" name="Picture 29" descr="A person and person silhouettes&#10;&#10;AI-generated content may be incorrect.">
            <a:extLst>
              <a:ext uri="{FF2B5EF4-FFF2-40B4-BE49-F238E27FC236}">
                <a16:creationId xmlns:a16="http://schemas.microsoft.com/office/drawing/2014/main" id="{388077C9-AE02-9C88-D17E-925514F8AB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52"/>
          <a:stretch>
            <a:fillRect/>
          </a:stretch>
        </p:blipFill>
        <p:spPr>
          <a:xfrm>
            <a:off x="6992882" y="587380"/>
            <a:ext cx="1892866" cy="220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69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458">
        <p159:morph option="byObject"/>
      </p:transition>
    </mc:Choice>
    <mc:Fallback>
      <p:transition spd="slow" advTm="3458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ADB06-6038-E880-50AC-9C74CF853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DC34B46-E0F6-D07A-5471-24B9BC4EFF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35490" y="1"/>
            <a:ext cx="13634280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E6768D6-EA23-AF8D-265E-A184D45749A4}"/>
              </a:ext>
            </a:extLst>
          </p:cNvPr>
          <p:cNvSpPr/>
          <p:nvPr/>
        </p:nvSpPr>
        <p:spPr>
          <a:xfrm>
            <a:off x="2009775" y="2463577"/>
            <a:ext cx="8963025" cy="1013048"/>
          </a:xfrm>
          <a:custGeom>
            <a:avLst/>
            <a:gdLst>
              <a:gd name="connsiteX0" fmla="*/ 0 w 8963025"/>
              <a:gd name="connsiteY0" fmla="*/ 1013048 h 1013048"/>
              <a:gd name="connsiteX1" fmla="*/ 2867025 w 8963025"/>
              <a:gd name="connsiteY1" fmla="*/ 336773 h 1013048"/>
              <a:gd name="connsiteX2" fmla="*/ 6334125 w 8963025"/>
              <a:gd name="connsiteY2" fmla="*/ 3398 h 1013048"/>
              <a:gd name="connsiteX3" fmla="*/ 8963025 w 8963025"/>
              <a:gd name="connsiteY3" fmla="*/ 527273 h 101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025" h="1013048">
                <a:moveTo>
                  <a:pt x="0" y="1013048"/>
                </a:moveTo>
                <a:cubicBezTo>
                  <a:pt x="905669" y="759048"/>
                  <a:pt x="1811338" y="505048"/>
                  <a:pt x="2867025" y="336773"/>
                </a:cubicBezTo>
                <a:cubicBezTo>
                  <a:pt x="3922712" y="168498"/>
                  <a:pt x="5318125" y="-28352"/>
                  <a:pt x="6334125" y="3398"/>
                </a:cubicBezTo>
                <a:cubicBezTo>
                  <a:pt x="7350125" y="35148"/>
                  <a:pt x="8156575" y="281210"/>
                  <a:pt x="8963025" y="527273"/>
                </a:cubicBezTo>
              </a:path>
            </a:pathLst>
          </a:custGeom>
          <a:noFill/>
          <a:ln w="571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Graphic 17" descr="Airplane with solid fill">
            <a:extLst>
              <a:ext uri="{FF2B5EF4-FFF2-40B4-BE49-F238E27FC236}">
                <a16:creationId xmlns:a16="http://schemas.microsoft.com/office/drawing/2014/main" id="{754517E5-E9F2-67CB-C8F4-F416913806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2009775" y="2903426"/>
            <a:ext cx="914400" cy="91440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DB1AF55-F6B6-8609-C62B-682131BE194D}"/>
              </a:ext>
            </a:extLst>
          </p:cNvPr>
          <p:cNvSpPr/>
          <p:nvPr/>
        </p:nvSpPr>
        <p:spPr>
          <a:xfrm>
            <a:off x="1168400" y="3098800"/>
            <a:ext cx="9791700" cy="1599359"/>
          </a:xfrm>
          <a:custGeom>
            <a:avLst/>
            <a:gdLst>
              <a:gd name="connsiteX0" fmla="*/ 0 w 9791700"/>
              <a:gd name="connsiteY0" fmla="*/ 812800 h 1599359"/>
              <a:gd name="connsiteX1" fmla="*/ 5168900 w 9791700"/>
              <a:gd name="connsiteY1" fmla="*/ 1574800 h 1599359"/>
              <a:gd name="connsiteX2" fmla="*/ 9791700 w 9791700"/>
              <a:gd name="connsiteY2" fmla="*/ 0 h 159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91700" h="1599359">
                <a:moveTo>
                  <a:pt x="0" y="812800"/>
                </a:moveTo>
                <a:cubicBezTo>
                  <a:pt x="1768475" y="1261533"/>
                  <a:pt x="3536950" y="1710267"/>
                  <a:pt x="5168900" y="1574800"/>
                </a:cubicBezTo>
                <a:cubicBezTo>
                  <a:pt x="6800850" y="1439333"/>
                  <a:pt x="8296275" y="719666"/>
                  <a:pt x="9791700" y="0"/>
                </a:cubicBezTo>
              </a:path>
            </a:pathLst>
          </a:custGeom>
          <a:noFill/>
          <a:ln w="762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Graphic 19" descr="Airplane with solid fill">
            <a:extLst>
              <a:ext uri="{FF2B5EF4-FFF2-40B4-BE49-F238E27FC236}">
                <a16:creationId xmlns:a16="http://schemas.microsoft.com/office/drawing/2014/main" id="{11A4D8AD-B157-611A-7580-27A260560F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711200" y="3476625"/>
            <a:ext cx="914400" cy="914400"/>
          </a:xfrm>
          <a:prstGeom prst="rect">
            <a:avLst/>
          </a:prstGeom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D6E6E33D-18E9-C451-FD20-3A5606524CF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0" name="Picture 29" descr="A group of people at a picnic table&#10;&#10;AI-generated content may be incorrect.">
            <a:extLst>
              <a:ext uri="{FF2B5EF4-FFF2-40B4-BE49-F238E27FC236}">
                <a16:creationId xmlns:a16="http://schemas.microsoft.com/office/drawing/2014/main" id="{BDC83886-89CD-E239-40A9-6120757CBE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79649">
            <a:off x="9547725" y="499601"/>
            <a:ext cx="2138951" cy="16052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97892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2488">
        <p159:morph option="byObject"/>
      </p:transition>
    </mc:Choice>
    <mc:Fallback>
      <p:transition spd="slow" advTm="124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25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22222E-6 L -8.33333E-7 0.00023 C 0.00469 -0.00139 0.00938 -0.00232 0.01406 -0.00394 C 0.01654 -0.00486 0.01888 -0.00648 0.02149 -0.00764 C 0.02227 -0.00834 0.02344 -0.00857 0.02435 -0.0088 C 0.02565 -0.00972 0.02669 -0.01088 0.02813 -0.01134 C 0.02917 -0.01204 0.0306 -0.01227 0.03177 -0.01273 C 0.03425 -0.01482 0.03646 -0.01759 0.03919 -0.01898 C 0.04206 -0.02084 0.04518 -0.0213 0.04818 -0.02269 C 0.05065 -0.02408 0.053 -0.0257 0.0556 -0.02662 C 0.05716 -0.02732 0.05899 -0.02732 0.06068 -0.02778 C 0.06198 -0.02824 0.06315 -0.02871 0.06445 -0.02894 C 0.06576 -0.02963 0.06745 -0.02963 0.06888 -0.03033 C 0.07044 -0.03102 0.07175 -0.03241 0.07331 -0.03287 C 0.07617 -0.03403 0.0793 -0.03449 0.08229 -0.03542 C 0.0832 -0.03565 0.08412 -0.03634 0.08516 -0.03658 C 0.08659 -0.03727 0.08815 -0.0375 0.08971 -0.03773 C 0.09024 -0.0382 0.09622 -0.04121 0.09779 -0.04167 C 0.09961 -0.04213 0.10182 -0.04236 0.10378 -0.04283 C 0.10938 -0.04445 0.11497 -0.0463 0.12083 -0.04792 C 0.12761 -0.05 0.12279 -0.04838 0.12891 -0.05047 C 0.13438 -0.05509 0.12917 -0.05116 0.13568 -0.05417 C 0.15 -0.06088 0.12591 -0.05093 0.14753 -0.06181 C 0.15078 -0.06343 0.15443 -0.06389 0.15794 -0.06551 C 0.16107 -0.06713 0.16419 -0.07014 0.16758 -0.07176 C 0.17018 -0.07315 0.17292 -0.07315 0.17565 -0.07431 C 0.18151 -0.07662 0.1793 -0.07778 0.18607 -0.0794 C 0.18958 -0.08009 0.19349 -0.08009 0.19714 -0.08056 C 0.20378 -0.08426 0.19935 -0.08241 0.20677 -0.08426 C 0.20977 -0.08519 0.21276 -0.08588 0.21576 -0.08681 C 0.21693 -0.08727 0.2181 -0.08797 0.2194 -0.0882 C 0.22448 -0.08912 0.22982 -0.08982 0.23503 -0.09074 C 0.24414 -0.09375 0.23138 -0.08982 0.24688 -0.09329 C 0.24792 -0.09329 0.2487 -0.09398 0.24987 -0.09445 C 0.25091 -0.09491 0.25234 -0.09537 0.25352 -0.0956 C 0.25456 -0.09607 0.25534 -0.09676 0.25651 -0.09699 C 0.25781 -0.09769 0.25951 -0.09769 0.26094 -0.09815 C 0.26224 -0.09861 0.26328 -0.09931 0.26471 -0.09954 C 0.26628 -0.1 0.2681 -0.1 0.26992 -0.1007 C 0.27162 -0.10139 0.27318 -0.10278 0.275 -0.10324 C 0.27891 -0.1044 0.28281 -0.10509 0.28698 -0.10579 C 0.30352 -0.10903 0.29909 -0.1081 0.31654 -0.10949 C 0.32227 -0.11204 0.31667 -0.10996 0.32552 -0.11204 C 0.32839 -0.11297 0.33138 -0.11366 0.33438 -0.11459 L 0.3388 -0.11574 C 0.34037 -0.11621 0.34167 -0.11667 0.34323 -0.11713 C 0.34831 -0.11829 0.3543 -0.11991 0.35964 -0.12084 L 0.38034 -0.12454 C 0.38984 -0.12871 0.38633 -0.12778 0.40039 -0.12847 L 0.44935 -0.12963 C 0.46771 -0.13588 0.45534 -0.13218 0.49896 -0.12963 C 0.50521 -0.12917 0.5112 -0.12801 0.51758 -0.12709 C 0.52188 -0.12662 0.52643 -0.12639 0.53086 -0.12593 L 0.54206 -0.12338 C 0.54349 -0.12292 0.54479 -0.12246 0.54649 -0.12199 C 0.54857 -0.12176 0.55091 -0.12153 0.55313 -0.12084 C 0.55781 -0.11991 0.56237 -0.11783 0.56719 -0.11713 L 0.58359 -0.11459 C 0.58477 -0.11412 0.58607 -0.11389 0.58724 -0.1132 C 0.58867 -0.11273 0.59011 -0.11134 0.59167 -0.11088 C 0.59349 -0.11019 0.5957 -0.10996 0.59766 -0.10949 C 0.6 -0.10787 0.60313 -0.10556 0.60573 -0.1044 L 0.61172 -0.10209 C 0.61276 -0.10162 0.61367 -0.10139 0.61471 -0.1007 C 0.61537 -0.10023 0.61602 -0.09977 0.61693 -0.09954 C 0.61771 -0.09908 0.61888 -0.09884 0.61992 -0.09815 C 0.62109 -0.09769 0.62227 -0.0963 0.62357 -0.0956 C 0.62591 -0.09468 0.62852 -0.09422 0.63099 -0.09329 C 0.63997 -0.08982 0.63529 -0.09097 0.64505 -0.08935 C 0.64688 -0.08866 0.64844 -0.08773 0.65026 -0.08681 C 0.65143 -0.08658 0.65274 -0.08634 0.65404 -0.08565 C 0.66419 -0.08079 0.653 -0.08496 0.66211 -0.08195 C 0.66315 -0.08102 0.66406 -0.08033 0.66511 -0.0794 C 0.66862 -0.07593 0.66862 -0.07523 0.67253 -0.07315 C 0.67357 -0.07246 0.675 -0.07246 0.67617 -0.07176 C 0.67774 -0.07107 0.67917 -0.07014 0.68073 -0.06922 L 0.68294 -0.06806 C 0.68359 -0.06759 0.68438 -0.06736 0.68516 -0.06667 C 0.68659 -0.06551 0.68802 -0.06435 0.68958 -0.06297 C 0.69024 -0.0625 0.69102 -0.06227 0.6918 -0.06181 C 0.69531 -0.0588 0.69258 -0.05926 0.69557 -0.05926 L 0.69479 -0.05533 " pathEditMode="relative" rAng="0" ptsTypes="AAAAAAAAAAAAAAAAAAAAAAAAAAAAAAAAAAAAAAAAAAAAAAAAAAAAAAAAAAAAAAAAAAAAAAAAAAAAAAAAAA">
                                      <p:cBhvr>
                                        <p:cTn id="2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79" y="-664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35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0486 L -3.33333E-6 -0.00463 C 0.02826 0.01713 0.00586 0.00139 0.02292 0.01111 C 0.02461 0.01204 0.02644 0.0132 0.02813 0.01458 C 0.02969 0.01551 0.03099 0.01736 0.03256 0.01783 C 0.0362 0.01921 0.04011 0.01898 0.04401 0.01968 C 0.05248 0.02107 0.0569 0.02315 0.06628 0.02477 C 0.07084 0.02593 0.07865 0.02616 0.08373 0.02824 C 0.08868 0.03056 0.09336 0.0331 0.09805 0.03542 C 0.09922 0.03588 0.10039 0.03634 0.10157 0.03727 C 0.10274 0.0382 0.10391 0.03912 0.10495 0.04051 C 0.10599 0.04167 0.10677 0.04352 0.10769 0.04421 C 0.11081 0.0463 0.1142 0.04722 0.11745 0.04931 C 0.12748 0.05556 0.11589 0.05 0.12722 0.0581 C 0.12865 0.05903 0.13021 0.05903 0.13164 0.05972 C 0.13646 0.0625 0.14063 0.06736 0.14571 0.06875 L 0.1599 0.07176 C 0.16159 0.07338 0.16328 0.075 0.16524 0.07546 C 0.1694 0.07662 0.18776 0.07986 0.1944 0.08079 C 0.19948 0.08357 0.20326 0.08588 0.2086 0.08773 C 0.2112 0.08866 0.21381 0.08889 0.21654 0.08935 L 0.22357 0.0912 C 0.22565 0.0919 0.22774 0.09236 0.22969 0.09306 C 0.23125 0.09329 0.23282 0.09445 0.23425 0.09468 C 0.24206 0.09653 0.24388 0.09583 0.25091 0.09838 C 0.27318 0.10579 0.24232 0.09745 0.275 0.10695 C 0.27787 0.10764 0.28047 0.10787 0.28373 0.1088 L 0.28802 0.11042 C 0.29076 0.11158 0.29336 0.11366 0.29623 0.11389 C 0.31068 0.11597 0.32539 0.11667 0.34037 0.11736 C 0.35508 0.11829 0.37032 0.11852 0.38542 0.11921 C 0.38841 0.12037 0.39115 0.12292 0.39427 0.12292 C 0.45313 0.12292 0.42813 0.12431 0.45091 0.11736 C 0.453 0.1169 0.45495 0.11667 0.45703 0.11574 C 0.45938 0.11458 0.46172 0.1132 0.46407 0.11227 C 0.46654 0.11134 0.46888 0.11134 0.47123 0.11042 C 0.48998 0.10324 0.4668 0.10972 0.48555 0.10533 C 0.48946 0.10278 0.49349 0.09977 0.49766 0.09838 C 0.51081 0.09352 0.50417 0.09537 0.51732 0.09306 C 0.52279 0.08565 0.51654 0.09283 0.52591 0.08773 C 0.52722 0.08727 0.52839 0.08495 0.52956 0.08426 C 0.5319 0.08241 0.5336 0.08264 0.53555 0.08079 C 0.53946 0.07685 0.54037 0.07408 0.54466 0.07176 C 0.54662 0.07083 0.54948 0.07083 0.55183 0.07014 L 0.55938 0.06505 C 0.5625 0.0632 0.56537 0.06204 0.56849 0.05972 C 0.57956 0.05208 0.56966 0.05602 0.58073 0.05278 C 0.59493 0.04167 0.57435 0.05695 0.59063 0.04769 C 0.59206 0.04653 0.59297 0.04491 0.59414 0.04421 C 0.59519 0.04352 0.59649 0.04283 0.59766 0.04236 C 0.60599 0.03403 0.59545 0.04375 0.60638 0.03727 C 0.60782 0.03658 0.60873 0.03449 0.6099 0.03357 C 0.61211 0.03218 0.6142 0.03171 0.61641 0.03033 C 0.61927 0.02755 0.62188 0.02361 0.625 0.0213 C 0.62591 0.0206 0.62683 0.02014 0.62774 0.01968 C 0.62969 0.01875 0.6319 0.01783 0.63399 0.01597 C 0.63581 0.01458 0.6375 0.01273 0.63933 0.01111 C 0.64011 0.00972 0.64089 0.00833 0.6418 0.00764 C 0.64271 0.00648 0.64362 0.00625 0.64453 0.00579 C 0.65039 -0.00278 0.6461 0.00255 0.65443 -0.00486 C 0.6556 -0.00579 0.65664 -0.00741 0.65795 -0.0081 C 0.65899 -0.00926 0.66016 -0.00926 0.66146 -0.00995 C 0.66237 -0.01111 0.66381 -0.01204 0.66472 -0.01342 C 0.66563 -0.01412 0.66576 -0.0162 0.66654 -0.0169 C 0.66836 -0.01875 0.67019 -0.01898 0.67175 -0.02037 C 0.68164 -0.02847 0.6724 -0.02454 0.68529 -0.02731 C 0.68737 -0.03032 0.68933 -0.03356 0.69141 -0.03634 C 0.69219 -0.03727 0.69336 -0.03704 0.69401 -0.03796 C 0.69545 -0.03981 0.69623 -0.04282 0.69753 -0.04491 C 0.6987 -0.0463 0.69987 -0.04768 0.70105 -0.04838 C 0.70287 -0.04977 0.70651 -0.05185 0.70651 -0.05162 C 0.70716 -0.05301 0.70808 -0.05463 0.70899 -0.05532 C 0.71211 -0.05787 0.71602 -0.05926 0.7198 -0.06065 C 0.72982 -0.0706 0.71368 -0.05509 0.73047 -0.06944 C 0.73269 -0.0713 0.7349 -0.07384 0.73724 -0.07639 C 0.73881 -0.07778 0.74037 -0.08032 0.7418 -0.08148 C 0.74284 -0.08241 0.74401 -0.08241 0.74545 -0.08333 C 0.74753 -0.08495 0.74961 -0.0868 0.75144 -0.08842 C 0.75365 -0.09074 0.75547 -0.09352 0.75769 -0.09537 C 0.75951 -0.09722 0.76211 -0.09792 0.76407 -0.09907 C 0.7655 -0.1 0.76693 -0.10116 0.76823 -0.10231 C 0.78282 -0.11574 0.76628 -0.10046 0.77722 -0.11296 C 0.77995 -0.11643 0.78308 -0.11852 0.7862 -0.12153 C 0.78685 -0.12292 0.78789 -0.1243 0.78881 -0.12523 C 0.78933 -0.12592 0.79063 -0.12592 0.79115 -0.12685 C 0.79232 -0.12778 0.79297 -0.1294 0.79414 -0.13055 C 0.79571 -0.13217 0.79753 -0.1338 0.79935 -0.13565 L 0.80196 -0.14051 L 0.80196 -0.14028 " pathEditMode="relative" rAng="0" ptsTypes="AAAAAAAAAAAAAAAAAAAAAAAAAAAAAAAAAAAAAAAAAAAAAAAAAAAAAAAAAAAAAAAAAAAAAAAAAAAAAAAAAAAAAAAAA">
                                      <p:cBhvr>
                                        <p:cTn id="2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091" y="-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6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5E6FF-6B8F-DD3A-A8B3-92B9ACC94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C3F07E-0DCE-3242-3169-C786D9C6AD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35490" y="1"/>
            <a:ext cx="13634280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0F653B9-1400-0BA7-758D-A5E8AE85E630}"/>
              </a:ext>
            </a:extLst>
          </p:cNvPr>
          <p:cNvSpPr/>
          <p:nvPr/>
        </p:nvSpPr>
        <p:spPr>
          <a:xfrm>
            <a:off x="2009775" y="2463577"/>
            <a:ext cx="8963025" cy="1013048"/>
          </a:xfrm>
          <a:custGeom>
            <a:avLst/>
            <a:gdLst>
              <a:gd name="connsiteX0" fmla="*/ 0 w 8963025"/>
              <a:gd name="connsiteY0" fmla="*/ 1013048 h 1013048"/>
              <a:gd name="connsiteX1" fmla="*/ 2867025 w 8963025"/>
              <a:gd name="connsiteY1" fmla="*/ 336773 h 1013048"/>
              <a:gd name="connsiteX2" fmla="*/ 6334125 w 8963025"/>
              <a:gd name="connsiteY2" fmla="*/ 3398 h 1013048"/>
              <a:gd name="connsiteX3" fmla="*/ 8963025 w 8963025"/>
              <a:gd name="connsiteY3" fmla="*/ 527273 h 101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025" h="1013048">
                <a:moveTo>
                  <a:pt x="0" y="1013048"/>
                </a:moveTo>
                <a:cubicBezTo>
                  <a:pt x="905669" y="759048"/>
                  <a:pt x="1811338" y="505048"/>
                  <a:pt x="2867025" y="336773"/>
                </a:cubicBezTo>
                <a:cubicBezTo>
                  <a:pt x="3922712" y="168498"/>
                  <a:pt x="5318125" y="-28352"/>
                  <a:pt x="6334125" y="3398"/>
                </a:cubicBezTo>
                <a:cubicBezTo>
                  <a:pt x="7350125" y="35148"/>
                  <a:pt x="8156575" y="281210"/>
                  <a:pt x="8963025" y="527273"/>
                </a:cubicBezTo>
              </a:path>
            </a:pathLst>
          </a:custGeom>
          <a:noFill/>
          <a:ln w="571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660E2FE-9FED-3D97-6739-FBE37F332952}"/>
              </a:ext>
            </a:extLst>
          </p:cNvPr>
          <p:cNvSpPr/>
          <p:nvPr/>
        </p:nvSpPr>
        <p:spPr>
          <a:xfrm>
            <a:off x="1168400" y="3098800"/>
            <a:ext cx="9791700" cy="1599359"/>
          </a:xfrm>
          <a:custGeom>
            <a:avLst/>
            <a:gdLst>
              <a:gd name="connsiteX0" fmla="*/ 0 w 9791700"/>
              <a:gd name="connsiteY0" fmla="*/ 812800 h 1599359"/>
              <a:gd name="connsiteX1" fmla="*/ 5168900 w 9791700"/>
              <a:gd name="connsiteY1" fmla="*/ 1574800 h 1599359"/>
              <a:gd name="connsiteX2" fmla="*/ 9791700 w 9791700"/>
              <a:gd name="connsiteY2" fmla="*/ 0 h 1599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91700" h="1599359">
                <a:moveTo>
                  <a:pt x="0" y="812800"/>
                </a:moveTo>
                <a:cubicBezTo>
                  <a:pt x="1768475" y="1261533"/>
                  <a:pt x="3536950" y="1710267"/>
                  <a:pt x="5168900" y="1574800"/>
                </a:cubicBezTo>
                <a:cubicBezTo>
                  <a:pt x="6800850" y="1439333"/>
                  <a:pt x="8296275" y="719666"/>
                  <a:pt x="9791700" y="0"/>
                </a:cubicBezTo>
              </a:path>
            </a:pathLst>
          </a:custGeom>
          <a:noFill/>
          <a:ln w="762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9FC28BF2-F6A3-3922-33CF-7B5F7605CFE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0" name="Picture 29" descr="A group of people at a picnic table&#10;&#10;AI-generated content may be incorrect.">
            <a:extLst>
              <a:ext uri="{FF2B5EF4-FFF2-40B4-BE49-F238E27FC236}">
                <a16:creationId xmlns:a16="http://schemas.microsoft.com/office/drawing/2014/main" id="{77B83E44-3483-2766-80AE-7BC450B0C5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545"/>
          <a:stretch>
            <a:fillRect/>
          </a:stretch>
        </p:blipFill>
        <p:spPr>
          <a:xfrm>
            <a:off x="1252833" y="794259"/>
            <a:ext cx="9229133" cy="53647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93439F-0D7E-6A3B-9584-DFE0C16DC9B6}"/>
              </a:ext>
            </a:extLst>
          </p:cNvPr>
          <p:cNvSpPr txBox="1"/>
          <p:nvPr/>
        </p:nvSpPr>
        <p:spPr>
          <a:xfrm>
            <a:off x="1462086" y="311124"/>
            <a:ext cx="8963025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First meeting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：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Mid-Autumn Festival Sep 19</a:t>
            </a:r>
            <a:r>
              <a:rPr lang="en-US" altLang="zh-CN" sz="2400" b="1" baseline="30000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th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 2021</a:t>
            </a:r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 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FD0383-945B-84CF-4839-9DEA0569921F}"/>
              </a:ext>
            </a:extLst>
          </p:cNvPr>
          <p:cNvSpPr/>
          <p:nvPr/>
        </p:nvSpPr>
        <p:spPr>
          <a:xfrm>
            <a:off x="6064250" y="1527297"/>
            <a:ext cx="774700" cy="190957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C08E9D-2BE3-BCF2-FCA9-0A20F60E70FF}"/>
              </a:ext>
            </a:extLst>
          </p:cNvPr>
          <p:cNvSpPr/>
          <p:nvPr/>
        </p:nvSpPr>
        <p:spPr>
          <a:xfrm>
            <a:off x="6351793" y="3188556"/>
            <a:ext cx="1206501" cy="19937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22730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2488">
        <p159:morph option="byObject"/>
      </p:transition>
    </mc:Choice>
    <mc:Fallback>
      <p:transition spd="slow" advTm="124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C03C-9185-593B-1C03-3A4B8F515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94B8C-1F87-8D19-4B58-425344303F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Picture 4" descr="A map of the world&#10;&#10;AI-generated content may be incorrect.">
            <a:extLst>
              <a:ext uri="{FF2B5EF4-FFF2-40B4-BE49-F238E27FC236}">
                <a16:creationId xmlns:a16="http://schemas.microsoft.com/office/drawing/2014/main" id="{0E30CE98-D932-9C1B-64E5-E7A230427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02901"/>
            <a:ext cx="25427795" cy="127936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306B56-3A0F-6108-CD4C-EB22493437A2}"/>
              </a:ext>
            </a:extLst>
          </p:cNvPr>
          <p:cNvSpPr txBox="1"/>
          <p:nvPr/>
        </p:nvSpPr>
        <p:spPr>
          <a:xfrm>
            <a:off x="5353049" y="2968770"/>
            <a:ext cx="1343025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安庆</a:t>
            </a:r>
            <a:r>
              <a:rPr lang="en-US" altLang="zh-CN" sz="2400" b="1" dirty="0" err="1">
                <a:latin typeface="Constantia" panose="02030602050306030303" pitchFamily="18" charset="0"/>
                <a:ea typeface="ADLaM Display" panose="020F0502020204030204" pitchFamily="2" charset="0"/>
                <a:cs typeface="ADLaM Display" panose="020F0502020204030204" pitchFamily="2" charset="0"/>
              </a:rPr>
              <a:t>Anqing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6CA760-53B8-5506-BAEE-9BEAF32E32B8}"/>
              </a:ext>
            </a:extLst>
          </p:cNvPr>
          <p:cNvSpPr txBox="1"/>
          <p:nvPr/>
        </p:nvSpPr>
        <p:spPr>
          <a:xfrm>
            <a:off x="3669506" y="3778445"/>
            <a:ext cx="1614488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昆明</a:t>
            </a:r>
            <a:endParaRPr lang="en-US" altLang="zh-CN" sz="24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en-US" altLang="zh-CN" sz="2400" b="1" dirty="0">
                <a:latin typeface="Constantia" panose="02030602050306030303" pitchFamily="18" charset="0"/>
                <a:ea typeface="ADLaM Display" panose="020F0502020204030204" pitchFamily="2" charset="0"/>
                <a:cs typeface="ADLaM Display" panose="020F0502020204030204" pitchFamily="2" charset="0"/>
              </a:rPr>
              <a:t>Kunming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pic>
        <p:nvPicPr>
          <p:cNvPr id="9" name="Graphic 8" descr="Marker with solid fill">
            <a:extLst>
              <a:ext uri="{FF2B5EF4-FFF2-40B4-BE49-F238E27FC236}">
                <a16:creationId xmlns:a16="http://schemas.microsoft.com/office/drawing/2014/main" id="{0CC4C3FF-2266-5DF8-8055-44806B7DE0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19550" y="4343400"/>
            <a:ext cx="914400" cy="914400"/>
          </a:xfrm>
          <a:prstGeom prst="rect">
            <a:avLst/>
          </a:prstGeom>
        </p:spPr>
      </p:pic>
      <p:pic>
        <p:nvPicPr>
          <p:cNvPr id="8" name="Graphic 7" descr="Marker with solid fill">
            <a:extLst>
              <a:ext uri="{FF2B5EF4-FFF2-40B4-BE49-F238E27FC236}">
                <a16:creationId xmlns:a16="http://schemas.microsoft.com/office/drawing/2014/main" id="{26F895C5-518E-C7C0-EE82-3FB7819D1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6875" y="3575613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13BC5A5-79BF-29C1-62C6-A9C54F0DB489}"/>
              </a:ext>
            </a:extLst>
          </p:cNvPr>
          <p:cNvSpPr txBox="1"/>
          <p:nvPr/>
        </p:nvSpPr>
        <p:spPr>
          <a:xfrm>
            <a:off x="21702420" y="1932375"/>
            <a:ext cx="2133599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香槟</a:t>
            </a: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Champaign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pic>
        <p:nvPicPr>
          <p:cNvPr id="14" name="Graphic 13" descr="Marker with solid fill">
            <a:extLst>
              <a:ext uri="{FF2B5EF4-FFF2-40B4-BE49-F238E27FC236}">
                <a16:creationId xmlns:a16="http://schemas.microsoft.com/office/drawing/2014/main" id="{48A45C37-5109-481D-C042-72137CD88F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312020" y="2653518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76CF679-14D3-B6A8-DDAB-60DDF01A47D9}"/>
              </a:ext>
            </a:extLst>
          </p:cNvPr>
          <p:cNvSpPr txBox="1"/>
          <p:nvPr/>
        </p:nvSpPr>
        <p:spPr>
          <a:xfrm>
            <a:off x="4968081" y="2624409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Shensheng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E384D4-0D0B-893E-9BBC-B9B449765A14}"/>
              </a:ext>
            </a:extLst>
          </p:cNvPr>
          <p:cNvSpPr txBox="1"/>
          <p:nvPr/>
        </p:nvSpPr>
        <p:spPr>
          <a:xfrm>
            <a:off x="3305458" y="3452392"/>
            <a:ext cx="2255838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91000">
                <a:schemeClr val="bg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ADLaM Display" panose="020F0502020204030204" pitchFamily="2" charset="0"/>
              </a:rPr>
              <a:t>Yurui</a:t>
            </a:r>
            <a:endParaRPr lang="zh-CN" altLang="en-US" sz="2400" b="1" dirty="0">
              <a:latin typeface="Constantia" panose="02030602050306030303" pitchFamily="18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157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CDD98-3070-6C84-1694-4DAAD0DE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BD40F-C3E1-27D0-58F6-8427550FD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 descr="A map of the world&#10;&#10;AI-generated content may be incorrect.">
            <a:extLst>
              <a:ext uri="{FF2B5EF4-FFF2-40B4-BE49-F238E27FC236}">
                <a16:creationId xmlns:a16="http://schemas.microsoft.com/office/drawing/2014/main" id="{6A414309-59C7-FE42-CCDD-C5203DAFB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6904" y="0"/>
            <a:ext cx="13816880" cy="695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934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72742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3.3|3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3.3|3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25</Words>
  <Application>Microsoft Office PowerPoint</Application>
  <PresentationFormat>Widescreen</PresentationFormat>
  <Paragraphs>13</Paragraphs>
  <Slides>7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华文中宋</vt:lpstr>
      <vt:lpstr>Arial</vt:lpstr>
      <vt:lpstr>Constantia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Li, Yurui</dc:creator>
  <cp:lastModifiedBy>Li, Yurui</cp:lastModifiedBy>
  <cp:revision>1</cp:revision>
  <dcterms:created xsi:type="dcterms:W3CDTF">2025-06-09T20:18:02Z</dcterms:created>
  <dcterms:modified xsi:type="dcterms:W3CDTF">2025-06-10T04:19:03Z</dcterms:modified>
</cp:coreProperties>
</file>

<file path=docProps/thumbnail.jpeg>
</file>